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69" r:id="rId2"/>
    <p:sldId id="405" r:id="rId3"/>
    <p:sldId id="407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0" r:id="rId14"/>
    <p:sldId id="267" r:id="rId15"/>
    <p:sldId id="278" r:id="rId16"/>
    <p:sldId id="406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40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31"/>
    <p:restoredTop sz="94672"/>
  </p:normalViewPr>
  <p:slideViewPr>
    <p:cSldViewPr snapToGrid="0" snapToObjects="1">
      <p:cViewPr varScale="1">
        <p:scale>
          <a:sx n="115" d="100"/>
          <a:sy n="115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2/11/21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0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radioactive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r>
              <a:rPr lang="en-US" dirty="0"/>
              <a:t>Cladding should also be neutron transparent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5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3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volume to 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 r="-2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1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molten salts as the fuel, flowing continuously through the core</a:t>
            </a:r>
          </a:p>
          <a:p>
            <a:r>
              <a:rPr lang="en-US" dirty="0"/>
              <a:t>Secondary loop comprised of coolant salt, such as </a:t>
            </a:r>
            <a:r>
              <a:rPr lang="en-US" dirty="0" err="1"/>
              <a:t>FLiBe</a:t>
            </a:r>
            <a:endParaRPr lang="en-US" dirty="0"/>
          </a:p>
          <a:p>
            <a:r>
              <a:rPr lang="en-US" dirty="0"/>
              <a:t>Example was the MSRE from ORNL, which utilized LiF-BeF2-ZrF4-UF4 as the fuel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1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pPr lvl="1"/>
            <a:r>
              <a:rPr lang="en-US" dirty="0"/>
              <a:t>Pu releases about 9 MeV more usable energy per fission</a:t>
            </a:r>
          </a:p>
          <a:p>
            <a:pPr lvl="1"/>
            <a:r>
              <a:rPr lang="en-US" dirty="0"/>
              <a:t>Less than a 5% difference</a:t>
            </a:r>
          </a:p>
          <a:p>
            <a:r>
              <a:rPr lang="en-US" dirty="0"/>
              <a:t>Partition of energy is largely identical as well</a:t>
            </a:r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1968501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Concluded fuel types</a:t>
            </a:r>
          </a:p>
          <a:p>
            <a:pPr lvl="1"/>
            <a:r>
              <a:rPr lang="en-US" dirty="0"/>
              <a:t>Uranium is combined with O, C, N, transition metals for a variety of fuel types</a:t>
            </a:r>
          </a:p>
          <a:p>
            <a:pPr lvl="1"/>
            <a:r>
              <a:rPr lang="en-US" dirty="0"/>
              <a:t>UO2: ceramic, commercial reactor fuel, light water reactors</a:t>
            </a:r>
          </a:p>
          <a:p>
            <a:pPr lvl="1"/>
            <a:r>
              <a:rPr lang="en-US" dirty="0"/>
              <a:t>ATF: U3Si2 and Cr-doped UO2</a:t>
            </a:r>
          </a:p>
          <a:p>
            <a:pPr lvl="1"/>
            <a:r>
              <a:rPr lang="en-US" dirty="0"/>
              <a:t>UZr: fast reactor fuel</a:t>
            </a:r>
          </a:p>
          <a:p>
            <a:pPr lvl="1"/>
            <a:r>
              <a:rPr lang="en-US" dirty="0"/>
              <a:t>UMo: research reactor fuel</a:t>
            </a:r>
          </a:p>
          <a:p>
            <a:pPr lvl="1"/>
            <a:r>
              <a:rPr lang="en-US" dirty="0"/>
              <a:t>UC/UCO: high temperature gas reactors</a:t>
            </a:r>
          </a:p>
          <a:p>
            <a:r>
              <a:rPr lang="en-US" dirty="0"/>
              <a:t>Fuel is not one size fits all; different reactor designs require different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9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1/1 x 0.03</a:t>
            </a:r>
          </a:p>
          <a:p>
            <a:pPr lvl="1"/>
            <a:r>
              <a:rPr lang="en-US" dirty="0"/>
              <a:t>7.34E20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7.34E20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690 J/s/cm</a:t>
            </a:r>
            <a:r>
              <a:rPr lang="en-US" baseline="30000" dirty="0"/>
              <a:t>3</a:t>
            </a:r>
            <a:r>
              <a:rPr lang="en-US" dirty="0"/>
              <a:t> = 690 W/cm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3965670"/>
          </a:xfrm>
        </p:spPr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5B52-090D-B742-8036-49DFF638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E5D8-0F72-BD46-835D-93B6D6845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reactors have basic requirements they must meet</a:t>
            </a:r>
          </a:p>
          <a:p>
            <a:pPr lvl="1"/>
            <a:r>
              <a:rPr lang="en-US" dirty="0"/>
              <a:t>An approach to remove the heat from the fuel</a:t>
            </a:r>
          </a:p>
          <a:p>
            <a:pPr lvl="1"/>
            <a:r>
              <a:rPr lang="en-US" dirty="0"/>
              <a:t>A method to convert heat to electricity</a:t>
            </a:r>
          </a:p>
          <a:p>
            <a:pPr lvl="1"/>
            <a:r>
              <a:rPr lang="en-US" dirty="0"/>
              <a:t>An approach to prevent radioactive products from leaving the fuel</a:t>
            </a:r>
          </a:p>
          <a:p>
            <a:pPr lvl="1"/>
            <a:r>
              <a:rPr lang="en-US" dirty="0"/>
              <a:t>A method to cycle the fuel</a:t>
            </a:r>
          </a:p>
          <a:p>
            <a:pPr lvl="1"/>
            <a:r>
              <a:rPr lang="en-US" dirty="0"/>
              <a:t>A method to remove used fuel and add new fuel</a:t>
            </a:r>
          </a:p>
          <a:p>
            <a:pPr lvl="1"/>
            <a:r>
              <a:rPr lang="en-US" dirty="0"/>
              <a:t>Containment in case something goes very wrong</a:t>
            </a:r>
          </a:p>
          <a:p>
            <a:r>
              <a:rPr lang="en-US" dirty="0"/>
              <a:t>LWRs have a certain way of meeting these requirements, but there are other options</a:t>
            </a:r>
          </a:p>
          <a:p>
            <a:r>
              <a:rPr lang="en-US" dirty="0"/>
              <a:t>Various fuel geometries have been used</a:t>
            </a:r>
          </a:p>
          <a:p>
            <a:r>
              <a:rPr lang="en-US" dirty="0"/>
              <a:t>Cladding is often required between the fuel and the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56C5C-4960-8A41-9008-84DE4D35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Reactor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48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4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6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5076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8172</TotalTime>
  <Words>1342</Words>
  <Application>Microsoft Macintosh PowerPoint</Application>
  <PresentationFormat>Widescreen</PresentationFormat>
  <Paragraphs>177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ＭＳ Ｐゴシック</vt:lpstr>
      <vt:lpstr>Arial</vt:lpstr>
      <vt:lpstr>Calibri</vt:lpstr>
      <vt:lpstr>Cambria Math</vt:lpstr>
      <vt:lpstr>Symbol</vt:lpstr>
      <vt:lpstr>NCStateU-horizontal-left-logo</vt:lpstr>
      <vt:lpstr>Nuclear Fuel Performance</vt:lpstr>
      <vt:lpstr>Last Time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  <vt:lpstr>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W. Beeler</cp:lastModifiedBy>
  <cp:revision>49</cp:revision>
  <cp:lastPrinted>2021-01-27T15:30:43Z</cp:lastPrinted>
  <dcterms:created xsi:type="dcterms:W3CDTF">2020-01-02T17:34:23Z</dcterms:created>
  <dcterms:modified xsi:type="dcterms:W3CDTF">2021-02-11T15:38:14Z</dcterms:modified>
</cp:coreProperties>
</file>